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71" r:id="rId2"/>
    <p:sldId id="257" r:id="rId3"/>
    <p:sldId id="261" r:id="rId4"/>
    <p:sldId id="259" r:id="rId5"/>
    <p:sldId id="273" r:id="rId6"/>
    <p:sldId id="274" r:id="rId7"/>
    <p:sldId id="275" r:id="rId8"/>
    <p:sldId id="277" r:id="rId9"/>
    <p:sldId id="296" r:id="rId10"/>
    <p:sldId id="299" r:id="rId11"/>
    <p:sldId id="278" r:id="rId12"/>
    <p:sldId id="285" r:id="rId13"/>
    <p:sldId id="286" r:id="rId14"/>
    <p:sldId id="303" r:id="rId15"/>
    <p:sldId id="306" r:id="rId16"/>
    <p:sldId id="304" r:id="rId17"/>
    <p:sldId id="305" r:id="rId18"/>
    <p:sldId id="307" r:id="rId19"/>
    <p:sldId id="302" r:id="rId20"/>
    <p:sldId id="280" r:id="rId21"/>
    <p:sldId id="281" r:id="rId22"/>
    <p:sldId id="282" r:id="rId23"/>
    <p:sldId id="283" r:id="rId24"/>
    <p:sldId id="287" r:id="rId25"/>
    <p:sldId id="288" r:id="rId26"/>
    <p:sldId id="290" r:id="rId27"/>
    <p:sldId id="291" r:id="rId28"/>
    <p:sldId id="292" r:id="rId29"/>
    <p:sldId id="300" r:id="rId30"/>
    <p:sldId id="294" r:id="rId31"/>
    <p:sldId id="301" r:id="rId32"/>
    <p:sldId id="284" r:id="rId33"/>
    <p:sldId id="276" r:id="rId34"/>
  </p:sldIdLst>
  <p:sldSz cx="12192000" cy="6858000"/>
  <p:notesSz cx="6858000" cy="9144000"/>
  <p:embeddedFontLst>
    <p:embeddedFont>
      <p:font typeface="HY견고딕" panose="02030600000101010101" pitchFamily="18" charset="-127"/>
      <p:regular r:id="rId36"/>
    </p:embeddedFont>
    <p:embeddedFont>
      <p:font typeface="나눔고딕" panose="020D0604000000000000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7"/>
    <a:srgbClr val="FCEEE4"/>
    <a:srgbClr val="FF3F3F"/>
    <a:srgbClr val="70AD47"/>
    <a:srgbClr val="FF3334"/>
    <a:srgbClr val="536B91"/>
    <a:srgbClr val="000000"/>
    <a:srgbClr val="FFDEDD"/>
    <a:srgbClr val="FFEF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3719" autoAdjust="0"/>
  </p:normalViewPr>
  <p:slideViewPr>
    <p:cSldViewPr snapToGrid="0">
      <p:cViewPr>
        <p:scale>
          <a:sx n="75" d="100"/>
          <a:sy n="75" d="100"/>
        </p:scale>
        <p:origin x="960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96077-E74C-408E-9656-38377FA9C2D3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0468C-C977-4458-BD77-B0BDF1C3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1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3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3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C31E-78EA-44B7-9890-56F6CB9A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FAE416-0C4F-466E-A2EB-509AA4458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D6A9C-5051-48C0-8209-89509442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5F29-7646-4611-BF8A-129905833F25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BDE1C-51B1-4218-8715-5AA9B43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57443-E324-4FCC-8036-0FA66999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1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D5F0A-ED45-435E-AE62-1E0AE93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281A5-9E38-4855-8F62-06B2F6FA0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240EF-1FA7-4CBF-A768-B83487E8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A62-8314-4545-AEBA-339869E8DCFB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66EE5-1287-4BA6-88D2-05168AA9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7D0B3-F606-4771-A194-04BA90C7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1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FCB7B-A3BE-420D-8BAF-634FBDE88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DCA6C-B6A5-4E34-AF0D-14FEFB3A2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14B3F-F071-426D-B501-3CA1952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5056-AF96-4A3F-9631-DA06B01FAB0F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5A2BD-ADD2-4F7E-B3EA-91C8E125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63DED-FDDE-4E6B-BFB6-33D55062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8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0BAF2-C8ED-4AA4-9435-655AE594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B3CB5-F5C2-47F4-823D-C3F8D4FE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1E5D2-540D-4489-A3E2-2EF8A369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075B-DE88-48DF-AB45-8022CC90636F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C9D5F-74C9-47F1-A78A-69D1AE56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5701-3302-442F-825E-A026FE1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7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B2615-D0C4-4682-9AC4-B9D968B3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91016-0E3D-4449-B48A-6BFB0A4D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00202-38F5-4A52-91AA-EA40079E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DF70-2212-4AFB-A790-70259753CEF3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26B0E-8F45-4C51-AFA2-CA6F8763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08A8E-E7D8-4C0E-8129-872E32EE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C411-EFCD-4157-B77D-ACE297B7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4C503-FD12-4F19-9E11-EF697DF34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4DA70-4194-4E50-A49C-2611105EC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D7E1C-9186-4C1A-BBE1-A35C0609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F45C-B9F3-4C9C-BC6B-062F42F75E93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FE409-20A9-4C09-A086-62244ED1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1FA5F-6682-4DE9-A426-E5652D39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2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66D-981C-4495-B02C-CBFFF0D9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A3447-8497-43DD-BA20-B3635C03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F6E88-B9A1-4557-95B2-8AF084D4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40D9BA-D1E0-484C-92D7-C9A5B9B76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CE460E-3482-44E8-9922-3B2FB5485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0FCCC2-F8E8-48D5-A191-6CDB67FB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D6CD-C429-453D-90D9-0EDC78A52E09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B70FA-799E-4AE6-9F66-38140019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31094-81A0-49EE-88D9-AC82D5E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C11B-2D2C-4938-9390-9A8548DF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DFA503-1477-4A68-B1FE-D2A9218B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3864-B6B5-4051-9C9D-4D0F8DE3AADE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F61236-3C87-4C13-8C6F-BFC5E47F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90A642-FC86-496D-BD25-EBC93DD8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8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277DCC-422F-47DF-9185-BCB25F22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E23-D115-41C1-9138-D9199F97F0DD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3BF2E-9106-4E69-9126-7CD4EE1F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8A8AE-063C-4B25-8BB4-2EB54821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FAA29-31BF-4315-97FC-BC09CA4B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826C5-675B-4E5F-9622-7C5052D3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AE95A-F061-4540-91BF-DDA7660E3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ABE95-027A-4FEB-A5CE-4A058089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17CF-5259-4FAE-AF6D-F599E9A2C0D4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93072-9F8C-487F-8D0E-500B42A6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908AD1-8EB1-49B3-AA77-ACAAB54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7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47C7E-BC7B-4EFE-B9D0-5ACFE08F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81D9F6-6797-4485-B694-94BE52C27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E82E9-E606-4CBA-9153-155D14C8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2C12EF-B6E6-41F8-9A85-0A271AC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3B50-323B-4E03-BB63-3DA85292CCA1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E1481C-F05A-401F-B917-EC555D60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3EA9B-2985-4707-8911-48BBE164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2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546376-C6DD-426F-86D8-A8FF9088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CC754-F8B3-4FB3-A366-00DFFE7B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A7D00-A5A7-4B13-A60A-678ADE69E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EBAD-84BA-40F0-B48A-FDA69891CA08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37AF9-8588-43D3-92DF-19AB8372E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72D53-3413-4A7C-B198-F25680186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1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6B3597-0F29-449F-959E-E072E3E85122}"/>
              </a:ext>
            </a:extLst>
          </p:cNvPr>
          <p:cNvSpPr/>
          <p:nvPr/>
        </p:nvSpPr>
        <p:spPr>
          <a:xfrm>
            <a:off x="1162492" y="1525772"/>
            <a:ext cx="9867014" cy="190322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48488-77A4-454C-9526-F3584DE3D259}"/>
              </a:ext>
            </a:extLst>
          </p:cNvPr>
          <p:cNvSpPr txBox="1"/>
          <p:nvPr/>
        </p:nvSpPr>
        <p:spPr>
          <a:xfrm>
            <a:off x="2362540" y="2007184"/>
            <a:ext cx="76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DB TEAM PROJECT</a:t>
            </a:r>
            <a:r>
              <a:rPr lang="ko-KR" altLang="en-US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PHASE #3]</a:t>
            </a:r>
            <a:endParaRPr lang="ko-KR" altLang="en-US" sz="33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8127B-7DF1-4140-8C01-D14A7D93206E}"/>
              </a:ext>
            </a:extLst>
          </p:cNvPr>
          <p:cNvSpPr txBox="1"/>
          <p:nvPr/>
        </p:nvSpPr>
        <p:spPr>
          <a:xfrm>
            <a:off x="4480627" y="2719428"/>
            <a:ext cx="32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COMP322004  |  TEAM 5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B6A3F-E628-4291-B3C6-181436956009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D7320107-05F1-4247-8AEB-7EB43EE3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3BE44F-716B-45D4-AAB1-2079346A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9BE25-C1A7-4B98-B9B3-69B84AD4749B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예시</a:t>
            </a:r>
          </a:p>
        </p:txBody>
      </p:sp>
    </p:spTree>
    <p:extLst>
      <p:ext uri="{BB962C8B-B14F-4D97-AF65-F5344CB8AC3E}">
        <p14:creationId xmlns:p14="http://schemas.microsoft.com/office/powerpoint/2010/main" val="160446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성공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ABF13-E362-4A35-B999-D6FC69DB56E4}"/>
              </a:ext>
            </a:extLst>
          </p:cNvPr>
          <p:cNvGrpSpPr/>
          <p:nvPr/>
        </p:nvGrpSpPr>
        <p:grpSpPr>
          <a:xfrm>
            <a:off x="4699000" y="2482712"/>
            <a:ext cx="6857147" cy="891013"/>
            <a:chOff x="4699000" y="2406512"/>
            <a:chExt cx="6857147" cy="89101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8DED8E-7053-444B-AE29-93208BFD0115}"/>
                </a:ext>
              </a:extLst>
            </p:cNvPr>
            <p:cNvSpPr/>
            <p:nvPr/>
          </p:nvSpPr>
          <p:spPr>
            <a:xfrm>
              <a:off x="9067799" y="240651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마이페이지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 수정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 확인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 내역 조회 가능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3B104C-9622-433C-B96C-75000D92DFAA}"/>
                </a:ext>
              </a:extLst>
            </p:cNvPr>
            <p:cNvGrpSpPr/>
            <p:nvPr/>
          </p:nvGrpSpPr>
          <p:grpSpPr>
            <a:xfrm>
              <a:off x="4699000" y="2446020"/>
              <a:ext cx="5008880" cy="228600"/>
              <a:chOff x="2020205" y="1993808"/>
              <a:chExt cx="5008880" cy="2286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78DA5AD-3E7E-49C3-9F84-677CE9AEDB9E}"/>
                  </a:ext>
                </a:extLst>
              </p:cNvPr>
              <p:cNvSpPr/>
              <p:nvPr/>
            </p:nvSpPr>
            <p:spPr>
              <a:xfrm>
                <a:off x="2020205" y="1993808"/>
                <a:ext cx="431800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A78D49B-8D4C-48A2-8407-66B443219EA5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H="1" flipV="1">
                <a:off x="2452005" y="2108108"/>
                <a:ext cx="4577080" cy="107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B00655-9217-4789-90B2-FC38F3414BE6}"/>
              </a:ext>
            </a:extLst>
          </p:cNvPr>
          <p:cNvGrpSpPr/>
          <p:nvPr/>
        </p:nvGrpSpPr>
        <p:grpSpPr>
          <a:xfrm>
            <a:off x="4598669" y="2837599"/>
            <a:ext cx="6957478" cy="933710"/>
            <a:chOff x="4598669" y="2837599"/>
            <a:chExt cx="6957478" cy="9337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16F4F3-82C9-4B0B-B59A-AF228CF1B8F7}"/>
                </a:ext>
              </a:extLst>
            </p:cNvPr>
            <p:cNvSpPr/>
            <p:nvPr/>
          </p:nvSpPr>
          <p:spPr>
            <a:xfrm>
              <a:off x="4598669" y="2837599"/>
              <a:ext cx="63373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3CDF48-4CD9-489B-9D73-3608774D9E42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카테고리로 상품 구경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202E574-92A0-43CD-AFF2-DD705550FB1F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232400" y="2942795"/>
              <a:ext cx="4152900" cy="676705"/>
            </a:xfrm>
            <a:prstGeom prst="bentConnector3">
              <a:avLst>
                <a:gd name="adj1" fmla="val 87003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D91A27-EA02-4394-AF19-60BD2EAD9908}"/>
              </a:ext>
            </a:extLst>
          </p:cNvPr>
          <p:cNvGrpSpPr/>
          <p:nvPr/>
        </p:nvGrpSpPr>
        <p:grpSpPr>
          <a:xfrm>
            <a:off x="4648200" y="3122070"/>
            <a:ext cx="6907947" cy="1016976"/>
            <a:chOff x="4648200" y="2754333"/>
            <a:chExt cx="6907947" cy="10169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AB381A-8344-4E9A-92BE-79013FA94DEC}"/>
                </a:ext>
              </a:extLst>
            </p:cNvPr>
            <p:cNvSpPr/>
            <p:nvPr/>
          </p:nvSpPr>
          <p:spPr>
            <a:xfrm>
              <a:off x="4648200" y="2754333"/>
              <a:ext cx="539750" cy="23112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0EB97A-7203-41B5-A686-A214FDDA7823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검색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6AC6C422-36E1-4E81-B76E-9A409FD0998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187950" y="2869894"/>
              <a:ext cx="4648200" cy="779639"/>
            </a:xfrm>
            <a:prstGeom prst="bentConnector3">
              <a:avLst>
                <a:gd name="adj1" fmla="val 7554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D0D3BB-2761-4A14-A855-731CCA530FD6}"/>
              </a:ext>
            </a:extLst>
          </p:cNvPr>
          <p:cNvGrpSpPr/>
          <p:nvPr/>
        </p:nvGrpSpPr>
        <p:grpSpPr>
          <a:xfrm>
            <a:off x="4699000" y="3424926"/>
            <a:ext cx="6857147" cy="1042375"/>
            <a:chOff x="4699000" y="2728934"/>
            <a:chExt cx="6857147" cy="104237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D06025-593E-4AD4-BE57-B7B75EDCB46C}"/>
                </a:ext>
              </a:extLst>
            </p:cNvPr>
            <p:cNvSpPr/>
            <p:nvPr/>
          </p:nvSpPr>
          <p:spPr>
            <a:xfrm>
              <a:off x="4699000" y="2728934"/>
              <a:ext cx="451356" cy="22310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FE5DF4-DE0E-49A9-9CDC-A5F67DBA8EDD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로그아웃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19B13A9-685A-405C-A2E0-9F5AB73D7DAB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5150356" y="2840485"/>
              <a:ext cx="4685794" cy="783648"/>
            </a:xfrm>
            <a:prstGeom prst="bentConnector3">
              <a:avLst>
                <a:gd name="adj1" fmla="val 72360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77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3B50C4-4013-4320-880F-88AF80699B02}"/>
              </a:ext>
            </a:extLst>
          </p:cNvPr>
          <p:cNvGrpSpPr/>
          <p:nvPr/>
        </p:nvGrpSpPr>
        <p:grpSpPr>
          <a:xfrm>
            <a:off x="4419601" y="2406512"/>
            <a:ext cx="7136546" cy="1168012"/>
            <a:chOff x="4419601" y="2406512"/>
            <a:chExt cx="7136546" cy="11680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BE61DD-C8BB-434B-80D0-BEBDF6F5396E}"/>
                </a:ext>
              </a:extLst>
            </p:cNvPr>
            <p:cNvSpPr/>
            <p:nvPr/>
          </p:nvSpPr>
          <p:spPr>
            <a:xfrm>
              <a:off x="9067799" y="2406512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개인정보 수정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시 입력한 정보 중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비밀번호를 제외한 정보를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 가능한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1FAC47-6B67-432E-B891-158F60226523}"/>
                </a:ext>
              </a:extLst>
            </p:cNvPr>
            <p:cNvGrpSpPr/>
            <p:nvPr/>
          </p:nvGrpSpPr>
          <p:grpSpPr>
            <a:xfrm>
              <a:off x="4419601" y="2446020"/>
              <a:ext cx="5288279" cy="228600"/>
              <a:chOff x="1740806" y="1993808"/>
              <a:chExt cx="5288279" cy="2286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9C73AA-7112-4BF2-A4CB-69DB584BC1DD}"/>
                  </a:ext>
                </a:extLst>
              </p:cNvPr>
              <p:cNvSpPr/>
              <p:nvPr/>
            </p:nvSpPr>
            <p:spPr>
              <a:xfrm>
                <a:off x="1740806" y="1993808"/>
                <a:ext cx="990600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C968206-BBC6-4E1D-96C0-B2B0C3F71E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1407" y="2109181"/>
                <a:ext cx="429767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3AF20B-2FD0-48ED-AE34-61D13BED0355}"/>
              </a:ext>
            </a:extLst>
          </p:cNvPr>
          <p:cNvGrpSpPr/>
          <p:nvPr/>
        </p:nvGrpSpPr>
        <p:grpSpPr>
          <a:xfrm>
            <a:off x="4579619" y="2749236"/>
            <a:ext cx="6976528" cy="1214408"/>
            <a:chOff x="4579619" y="2454713"/>
            <a:chExt cx="6976528" cy="121440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9897CB-E809-4E01-8EBD-EDAD120582F5}"/>
                </a:ext>
              </a:extLst>
            </p:cNvPr>
            <p:cNvSpPr/>
            <p:nvPr/>
          </p:nvSpPr>
          <p:spPr>
            <a:xfrm>
              <a:off x="9067799" y="3376733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비밀번호 수정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CCA067-1ACD-4BA8-A408-E69820400A39}"/>
                </a:ext>
              </a:extLst>
            </p:cNvPr>
            <p:cNvSpPr/>
            <p:nvPr/>
          </p:nvSpPr>
          <p:spPr>
            <a:xfrm>
              <a:off x="4579619" y="2454713"/>
              <a:ext cx="67818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4F1AE6D-2216-4A21-8F82-E7B6CC4EEF0C}"/>
              </a:ext>
            </a:extLst>
          </p:cNvPr>
          <p:cNvCxnSpPr>
            <a:cxnSpLocks/>
          </p:cNvCxnSpPr>
          <p:nvPr/>
        </p:nvCxnSpPr>
        <p:spPr>
          <a:xfrm>
            <a:off x="5257800" y="2859718"/>
            <a:ext cx="4450080" cy="957902"/>
          </a:xfrm>
          <a:prstGeom prst="bentConnector3">
            <a:avLst>
              <a:gd name="adj1" fmla="val 80993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78C08B-C916-49CA-8172-C6AC4B3BBABE}"/>
              </a:ext>
            </a:extLst>
          </p:cNvPr>
          <p:cNvGrpSpPr/>
          <p:nvPr/>
        </p:nvGrpSpPr>
        <p:grpSpPr>
          <a:xfrm>
            <a:off x="4579619" y="3047149"/>
            <a:ext cx="6976528" cy="1896930"/>
            <a:chOff x="4579619" y="3047149"/>
            <a:chExt cx="6976528" cy="189693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51DF3E-6722-4146-B655-5A1B1A83EBE8}"/>
                </a:ext>
              </a:extLst>
            </p:cNvPr>
            <p:cNvSpPr/>
            <p:nvPr/>
          </p:nvSpPr>
          <p:spPr>
            <a:xfrm>
              <a:off x="4579619" y="3047149"/>
              <a:ext cx="67818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77D053-C3CD-46C4-8DE5-C84264B87F67}"/>
                </a:ext>
              </a:extLst>
            </p:cNvPr>
            <p:cNvSpPr/>
            <p:nvPr/>
          </p:nvSpPr>
          <p:spPr>
            <a:xfrm>
              <a:off x="9067799" y="4053066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 확인 및 수정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장바구니에 담아둔 상품을 확인할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 있고 삭제 및 주문이 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F6679177-44C0-41B2-9654-47685C3B02E1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3152186"/>
              <a:ext cx="4107180" cy="1075904"/>
            </a:xfrm>
            <a:prstGeom prst="bentConnector3">
              <a:avLst>
                <a:gd name="adj1" fmla="val 8209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0B797E-A234-45E2-A4B5-247F93AB2D5F}"/>
              </a:ext>
            </a:extLst>
          </p:cNvPr>
          <p:cNvSpPr/>
          <p:nvPr/>
        </p:nvSpPr>
        <p:spPr>
          <a:xfrm>
            <a:off x="4610099" y="3345931"/>
            <a:ext cx="596137" cy="2103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DD0F5-4815-43FA-AB34-3F4B818B6398}"/>
              </a:ext>
            </a:extLst>
          </p:cNvPr>
          <p:cNvSpPr/>
          <p:nvPr/>
        </p:nvSpPr>
        <p:spPr>
          <a:xfrm>
            <a:off x="959975" y="2320594"/>
            <a:ext cx="210665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주문정보 확인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본인의 과거 주문 기록을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4D56714-E7C9-4B4A-B4AF-1B64409AA8AF}"/>
              </a:ext>
            </a:extLst>
          </p:cNvPr>
          <p:cNvCxnSpPr>
            <a:cxnSpLocks/>
          </p:cNvCxnSpPr>
          <p:nvPr/>
        </p:nvCxnSpPr>
        <p:spPr>
          <a:xfrm rot="10800000">
            <a:off x="2628900" y="2479217"/>
            <a:ext cx="1981200" cy="984579"/>
          </a:xfrm>
          <a:prstGeom prst="bentConnector3">
            <a:avLst>
              <a:gd name="adj1" fmla="val 46923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F301E4-9BA1-41AE-AAA4-7FE8BBED1C1D}"/>
              </a:ext>
            </a:extLst>
          </p:cNvPr>
          <p:cNvSpPr/>
          <p:nvPr/>
        </p:nvSpPr>
        <p:spPr>
          <a:xfrm>
            <a:off x="959975" y="3588783"/>
            <a:ext cx="210665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메인화면으로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전환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(Back)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화면으로 전환한다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535DF2-3BEB-4EE4-82E4-65769D4DD534}"/>
              </a:ext>
            </a:extLst>
          </p:cNvPr>
          <p:cNvSpPr/>
          <p:nvPr/>
        </p:nvSpPr>
        <p:spPr>
          <a:xfrm>
            <a:off x="4768345" y="3634996"/>
            <a:ext cx="306576" cy="2103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3E70702-84C7-4745-9238-DA5E5F6818DA}"/>
              </a:ext>
            </a:extLst>
          </p:cNvPr>
          <p:cNvCxnSpPr>
            <a:cxnSpLocks/>
          </p:cNvCxnSpPr>
          <p:nvPr/>
        </p:nvCxnSpPr>
        <p:spPr>
          <a:xfrm>
            <a:off x="2849880" y="3740191"/>
            <a:ext cx="1918465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6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</a:p>
        </p:txBody>
      </p:sp>
    </p:spTree>
    <p:extLst>
      <p:ext uri="{BB962C8B-B14F-4D97-AF65-F5344CB8AC3E}">
        <p14:creationId xmlns:p14="http://schemas.microsoft.com/office/powerpoint/2010/main" val="340028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 작성 예시</a:t>
            </a:r>
          </a:p>
        </p:txBody>
      </p:sp>
    </p:spTree>
    <p:extLst>
      <p:ext uri="{BB962C8B-B14F-4D97-AF65-F5344CB8AC3E}">
        <p14:creationId xmlns:p14="http://schemas.microsoft.com/office/powerpoint/2010/main" val="21639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 성공</a:t>
            </a:r>
          </a:p>
        </p:txBody>
      </p:sp>
    </p:spTree>
    <p:extLst>
      <p:ext uri="{BB962C8B-B14F-4D97-AF65-F5344CB8AC3E}">
        <p14:creationId xmlns:p14="http://schemas.microsoft.com/office/powerpoint/2010/main" val="303312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수정</a:t>
            </a:r>
          </a:p>
        </p:txBody>
      </p:sp>
    </p:spTree>
    <p:extLst>
      <p:ext uri="{BB962C8B-B14F-4D97-AF65-F5344CB8AC3E}">
        <p14:creationId xmlns:p14="http://schemas.microsoft.com/office/powerpoint/2010/main" val="122080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수정 작성 예시</a:t>
            </a:r>
          </a:p>
        </p:txBody>
      </p:sp>
    </p:spTree>
    <p:extLst>
      <p:ext uri="{BB962C8B-B14F-4D97-AF65-F5344CB8AC3E}">
        <p14:creationId xmlns:p14="http://schemas.microsoft.com/office/powerpoint/2010/main" val="223711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수정 성공</a:t>
            </a:r>
          </a:p>
        </p:txBody>
      </p:sp>
    </p:spTree>
    <p:extLst>
      <p:ext uri="{BB962C8B-B14F-4D97-AF65-F5344CB8AC3E}">
        <p14:creationId xmlns:p14="http://schemas.microsoft.com/office/powerpoint/2010/main" val="25501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확인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3AF20B-2FD0-48ED-AE34-61D13BED0355}"/>
              </a:ext>
            </a:extLst>
          </p:cNvPr>
          <p:cNvGrpSpPr/>
          <p:nvPr/>
        </p:nvGrpSpPr>
        <p:grpSpPr>
          <a:xfrm>
            <a:off x="5662833" y="2711796"/>
            <a:ext cx="5944347" cy="292388"/>
            <a:chOff x="5662833" y="2417273"/>
            <a:chExt cx="5944347" cy="2923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9897CB-E809-4E01-8EBD-EDAD120582F5}"/>
                </a:ext>
              </a:extLst>
            </p:cNvPr>
            <p:cNvSpPr/>
            <p:nvPr/>
          </p:nvSpPr>
          <p:spPr>
            <a:xfrm>
              <a:off x="9118832" y="2417273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상세정보 확인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CCA067-1ACD-4BA8-A408-E69820400A39}"/>
                </a:ext>
              </a:extLst>
            </p:cNvPr>
            <p:cNvSpPr/>
            <p:nvPr/>
          </p:nvSpPr>
          <p:spPr>
            <a:xfrm>
              <a:off x="5662833" y="2449657"/>
              <a:ext cx="341727" cy="22762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51DF3E-6722-4146-B655-5A1B1A83EBE8}"/>
              </a:ext>
            </a:extLst>
          </p:cNvPr>
          <p:cNvSpPr/>
          <p:nvPr/>
        </p:nvSpPr>
        <p:spPr>
          <a:xfrm>
            <a:off x="4735558" y="3087345"/>
            <a:ext cx="339363" cy="210392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77D053-C3CD-46C4-8DE5-C84264B87F67}"/>
              </a:ext>
            </a:extLst>
          </p:cNvPr>
          <p:cNvSpPr/>
          <p:nvPr/>
        </p:nvSpPr>
        <p:spPr>
          <a:xfrm>
            <a:off x="9118832" y="3087345"/>
            <a:ext cx="248834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메인화면으로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전환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0B797E-A234-45E2-A4B5-247F93AB2D5F}"/>
              </a:ext>
            </a:extLst>
          </p:cNvPr>
          <p:cNvSpPr/>
          <p:nvPr/>
        </p:nvSpPr>
        <p:spPr>
          <a:xfrm>
            <a:off x="4732020" y="3307831"/>
            <a:ext cx="339364" cy="210392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F301E4-9BA1-41AE-AAA4-7FE8BBED1C1D}"/>
              </a:ext>
            </a:extLst>
          </p:cNvPr>
          <p:cNvSpPr/>
          <p:nvPr/>
        </p:nvSpPr>
        <p:spPr>
          <a:xfrm>
            <a:off x="9309677" y="3789693"/>
            <a:ext cx="2106658" cy="109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상품 주문</a:t>
            </a:r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(ORDER)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장바구니에 담은 모든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주문한다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3E70702-84C7-4745-9238-DA5E5F6818DA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004560" y="2857990"/>
            <a:ext cx="3543299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4B1DA1F-5E15-4DDC-A882-2F1F040910C0}"/>
              </a:ext>
            </a:extLst>
          </p:cNvPr>
          <p:cNvCxnSpPr>
            <a:cxnSpLocks/>
          </p:cNvCxnSpPr>
          <p:nvPr/>
        </p:nvCxnSpPr>
        <p:spPr>
          <a:xfrm flipH="1">
            <a:off x="5074922" y="3226847"/>
            <a:ext cx="4472937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1827353-E661-42DD-933D-C59BD14D4D40}"/>
              </a:ext>
            </a:extLst>
          </p:cNvPr>
          <p:cNvCxnSpPr>
            <a:cxnSpLocks/>
          </p:cNvCxnSpPr>
          <p:nvPr/>
        </p:nvCxnSpPr>
        <p:spPr>
          <a:xfrm>
            <a:off x="5071384" y="3389827"/>
            <a:ext cx="4476475" cy="555508"/>
          </a:xfrm>
          <a:prstGeom prst="bentConnector3">
            <a:avLst>
              <a:gd name="adj1" fmla="val 84726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9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6524F38-F716-46EC-907B-A0A38AF91D21}"/>
              </a:ext>
            </a:extLst>
          </p:cNvPr>
          <p:cNvGrpSpPr/>
          <p:nvPr/>
        </p:nvGrpSpPr>
        <p:grpSpPr>
          <a:xfrm>
            <a:off x="5307197" y="1807539"/>
            <a:ext cx="1577602" cy="3724449"/>
            <a:chOff x="5307197" y="1817370"/>
            <a:chExt cx="1577602" cy="37244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E23153-F55B-407E-AFC2-B4915CDA9A83}"/>
                </a:ext>
              </a:extLst>
            </p:cNvPr>
            <p:cNvSpPr txBox="1"/>
            <p:nvPr/>
          </p:nvSpPr>
          <p:spPr>
            <a:xfrm>
              <a:off x="5515927" y="1817370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조원소개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7DDD66-1185-4884-BFEB-8C884725DA77}"/>
                </a:ext>
              </a:extLst>
            </p:cNvPr>
            <p:cNvSpPr txBox="1"/>
            <p:nvPr/>
          </p:nvSpPr>
          <p:spPr>
            <a:xfrm>
              <a:off x="5515926" y="3159418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CCA4EF-D3A0-4355-90FA-6B33A4C4934A}"/>
                </a:ext>
              </a:extLst>
            </p:cNvPr>
            <p:cNvSpPr txBox="1"/>
            <p:nvPr/>
          </p:nvSpPr>
          <p:spPr>
            <a:xfrm>
              <a:off x="5307197" y="3830442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유의사항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AECB13-B6AF-4F99-AB64-B5879E8D46C0}"/>
                </a:ext>
              </a:extLst>
            </p:cNvPr>
            <p:cNvSpPr txBox="1"/>
            <p:nvPr/>
          </p:nvSpPr>
          <p:spPr>
            <a:xfrm>
              <a:off x="5307197" y="4501466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제작환경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0A5066-10CC-494B-B7AF-DA7A793D4947}"/>
                </a:ext>
              </a:extLst>
            </p:cNvPr>
            <p:cNvSpPr txBox="1"/>
            <p:nvPr/>
          </p:nvSpPr>
          <p:spPr>
            <a:xfrm>
              <a:off x="5307197" y="5172487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추가과제 수행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AD76F087-EACA-4D44-9220-3071B645504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2946503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FF67833-4629-49F7-B501-B49D7799C50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3617527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F091E36E-5E7E-4FD2-9318-8F9E60FADC3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4288551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DB6966EE-2E90-4A3C-BFBC-97295323B8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4959575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B00A2-8C91-46E0-8716-ED6816D8E076}"/>
                </a:ext>
              </a:extLst>
            </p:cNvPr>
            <p:cNvSpPr txBox="1"/>
            <p:nvPr/>
          </p:nvSpPr>
          <p:spPr>
            <a:xfrm>
              <a:off x="5515925" y="2488394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실행방법</a:t>
              </a: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B37A895-A3FA-41C5-AABF-4D0A6C1F4A7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7" y="2275479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슬라이드 번호 개체 틀 7">
            <a:extLst>
              <a:ext uri="{FF2B5EF4-FFF2-40B4-BE49-F238E27FC236}">
                <a16:creationId xmlns:a16="http://schemas.microsoft.com/office/drawing/2014/main" id="{BB382B9E-B94F-4681-894E-8D4A6566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6620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33800" y="1943104"/>
            <a:ext cx="7811838" cy="2286068"/>
            <a:chOff x="3733800" y="1943104"/>
            <a:chExt cx="7811838" cy="228606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대분류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(NEXT)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눌러 페이지를 넘어가면 그에 맞는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하위 분류들을 선택할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메인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33800" y="1943104"/>
              <a:ext cx="6004560" cy="1097276"/>
              <a:chOff x="1055005" y="1490892"/>
              <a:chExt cx="6004560" cy="109727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55005" y="1490892"/>
                <a:ext cx="2339341" cy="109727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1967" y="1758661"/>
                <a:ext cx="36575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6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56660" y="1935484"/>
            <a:ext cx="7788978" cy="2293688"/>
            <a:chOff x="3756660" y="1935484"/>
            <a:chExt cx="7788978" cy="22936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중분류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(NEXT)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눌러 페이지를 넘어가면 그에 맞는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하위 분류들을 선택할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56660" y="1935484"/>
              <a:ext cx="5981700" cy="1097276"/>
              <a:chOff x="1077865" y="1483272"/>
              <a:chExt cx="5981700" cy="109727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77865" y="1483272"/>
                <a:ext cx="2308861" cy="109727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1967" y="1758661"/>
                <a:ext cx="36575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551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24592" y="1935484"/>
            <a:ext cx="7821046" cy="2293688"/>
            <a:chOff x="3724592" y="1935484"/>
            <a:chExt cx="7821046" cy="22936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소분류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(search)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누르면 전환한 화면에서 앞서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선택한 대분류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중분류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소분류에 해당하는 상품 목록을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24592" y="1935484"/>
              <a:ext cx="6013768" cy="1112516"/>
              <a:chOff x="1045797" y="1483272"/>
              <a:chExt cx="6013768" cy="111251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45797" y="1483272"/>
                <a:ext cx="2340929" cy="111251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6726" y="1758661"/>
                <a:ext cx="367283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99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5494021" y="2709232"/>
            <a:ext cx="6051617" cy="1168012"/>
            <a:chOff x="5494021" y="2709232"/>
            <a:chExt cx="6051617" cy="11680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709232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상세정보 확인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(Detail)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상품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상세정보를 확인할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5494021" y="2731431"/>
              <a:ext cx="3977639" cy="247990"/>
              <a:chOff x="2815226" y="2279219"/>
              <a:chExt cx="3977639" cy="24799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2815226" y="2279219"/>
                <a:ext cx="381000" cy="24799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H="1">
                <a:off x="3196226" y="2403214"/>
                <a:ext cx="359663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0CC651-3DC9-4294-8235-2482D1278B51}"/>
              </a:ext>
            </a:extLst>
          </p:cNvPr>
          <p:cNvGrpSpPr/>
          <p:nvPr/>
        </p:nvGrpSpPr>
        <p:grpSpPr>
          <a:xfrm>
            <a:off x="4724401" y="3853723"/>
            <a:ext cx="6810352" cy="1142363"/>
            <a:chOff x="5494021" y="2723811"/>
            <a:chExt cx="6810352" cy="11423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6EF27A-11A6-4B32-834F-A59BA4DC230E}"/>
                </a:ext>
              </a:extLst>
            </p:cNvPr>
            <p:cNvSpPr/>
            <p:nvPr/>
          </p:nvSpPr>
          <p:spPr>
            <a:xfrm>
              <a:off x="9816025" y="2975161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 화면으로 전환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메인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DD8829-A197-4C40-ABED-35128428D6B8}"/>
                </a:ext>
              </a:extLst>
            </p:cNvPr>
            <p:cNvSpPr/>
            <p:nvPr/>
          </p:nvSpPr>
          <p:spPr>
            <a:xfrm>
              <a:off x="5494021" y="2723811"/>
              <a:ext cx="381000" cy="24799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CD1B034-9529-4F98-84ED-8C0B95C59117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7110537" y="1906076"/>
            <a:ext cx="165487" cy="4556759"/>
          </a:xfrm>
          <a:prstGeom prst="bentConnector2">
            <a:avLst/>
          </a:prstGeom>
          <a:ln w="19050">
            <a:solidFill>
              <a:schemeClr val="accent4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E37235-5420-41C2-8784-27C654A99BD8}"/>
              </a:ext>
            </a:extLst>
          </p:cNvPr>
          <p:cNvGrpSpPr/>
          <p:nvPr/>
        </p:nvGrpSpPr>
        <p:grpSpPr>
          <a:xfrm>
            <a:off x="4046221" y="2426970"/>
            <a:ext cx="7445031" cy="1279103"/>
            <a:chOff x="4046221" y="2426970"/>
            <a:chExt cx="7445031" cy="12791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3F761C-492F-4F53-9076-F842135EE415}"/>
                </a:ext>
              </a:extLst>
            </p:cNvPr>
            <p:cNvGrpSpPr/>
            <p:nvPr/>
          </p:nvGrpSpPr>
          <p:grpSpPr>
            <a:xfrm>
              <a:off x="4046221" y="2426970"/>
              <a:ext cx="7445031" cy="1279103"/>
              <a:chOff x="4046221" y="2426970"/>
              <a:chExt cx="7445031" cy="127910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8A7532C-C930-4565-9DDD-C9EE022E9B15}"/>
                  </a:ext>
                </a:extLst>
              </p:cNvPr>
              <p:cNvSpPr/>
              <p:nvPr/>
            </p:nvSpPr>
            <p:spPr>
              <a:xfrm>
                <a:off x="9002904" y="2538061"/>
                <a:ext cx="2488348" cy="1168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상세정보 입력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상품은 상품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ID,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이름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상품의 브랜드 이름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가지 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정보로 검색을 할 수 있다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4046221" y="2426970"/>
                <a:ext cx="1737360" cy="86868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5560346-FE02-48F1-9C19-A6633C087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581" y="2692866"/>
              <a:ext cx="3596639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523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검색 예시</a:t>
            </a:r>
          </a:p>
        </p:txBody>
      </p:sp>
    </p:spTree>
    <p:extLst>
      <p:ext uri="{BB962C8B-B14F-4D97-AF65-F5344CB8AC3E}">
        <p14:creationId xmlns:p14="http://schemas.microsoft.com/office/powerpoint/2010/main" val="416540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검색 예시 결과 </a:t>
            </a:r>
          </a:p>
        </p:txBody>
      </p:sp>
    </p:spTree>
    <p:extLst>
      <p:ext uri="{BB962C8B-B14F-4D97-AF65-F5344CB8AC3E}">
        <p14:creationId xmlns:p14="http://schemas.microsoft.com/office/powerpoint/2010/main" val="3310892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 예시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99CA2D-7DE7-42A8-BE14-6382C7877FCF}"/>
              </a:ext>
            </a:extLst>
          </p:cNvPr>
          <p:cNvGrpSpPr/>
          <p:nvPr/>
        </p:nvGrpSpPr>
        <p:grpSpPr>
          <a:xfrm>
            <a:off x="2519678" y="2797465"/>
            <a:ext cx="9457334" cy="3300757"/>
            <a:chOff x="312562" y="3380950"/>
            <a:chExt cx="11872709" cy="4143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BC81948-E79B-4B3D-BA41-AD85139385D0}"/>
                </a:ext>
              </a:extLst>
            </p:cNvPr>
            <p:cNvGrpSpPr/>
            <p:nvPr/>
          </p:nvGrpSpPr>
          <p:grpSpPr>
            <a:xfrm>
              <a:off x="312562" y="4620961"/>
              <a:ext cx="11872709" cy="2903752"/>
              <a:chOff x="-5516946" y="4459744"/>
              <a:chExt cx="1318666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F46BE0-ACFA-4B84-BC42-24FDF2416CC3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3186667" cy="3240510"/>
                <a:chOff x="-5516945" y="4459744"/>
                <a:chExt cx="13186667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C6454D4-7032-4646-9016-CA880EB687F1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318666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A362920-2291-4075-92ED-BA692E365601}"/>
                    </a:ext>
                  </a:extLst>
                </p:cNvPr>
                <p:cNvSpPr/>
                <p:nvPr/>
              </p:nvSpPr>
              <p:spPr>
                <a:xfrm>
                  <a:off x="-5516944" y="4459745"/>
                  <a:ext cx="13186666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5ECB046-A10F-4680-BEEA-3CE339122BF2}"/>
                    </a:ext>
                  </a:extLst>
                </p:cNvPr>
                <p:cNvSpPr/>
                <p:nvPr/>
              </p:nvSpPr>
              <p:spPr>
                <a:xfrm>
                  <a:off x="-5516945" y="5052253"/>
                  <a:ext cx="12775539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이름은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알파벳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숫자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조합으로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같은 카테고리는 알파벳이 같으며 숫자는 임의로 지정하였다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057EE7-045C-4FA3-A6B8-FE1E430579D4}"/>
                  </a:ext>
                </a:extLst>
              </p:cNvPr>
              <p:cNvSpPr/>
              <p:nvPr/>
            </p:nvSpPr>
            <p:spPr>
              <a:xfrm>
                <a:off x="-5516946" y="4502002"/>
                <a:ext cx="13186667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1C0767-B998-4547-9941-74E9B90DEBF7}"/>
                </a:ext>
              </a:extLst>
            </p:cNvPr>
            <p:cNvSpPr/>
            <p:nvPr/>
          </p:nvSpPr>
          <p:spPr>
            <a:xfrm>
              <a:off x="2850776" y="3380950"/>
              <a:ext cx="1450861" cy="243605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6E80B254-902B-4E8D-B2EC-C95F91B8C5FD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4301638" y="3502752"/>
              <a:ext cx="1947280" cy="1118210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764272-0056-4810-B699-7A53252AF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050820"/>
              </p:ext>
            </p:extLst>
          </p:nvPr>
        </p:nvGraphicFramePr>
        <p:xfrm>
          <a:off x="2636741" y="4516120"/>
          <a:ext cx="9223205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79614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37301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70053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044713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1181786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a1, a2, a3, a4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g1, g2, g3, g4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m1, m2, m3, m4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b1, b2, b3, b4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h1, h2, h3, h4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n1, n2, n3, n4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c1, c1, c3, c4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i1, i2, i3, i4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o1, o2, o3, o4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j1, j2, j3, j4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p1, p2, p3, p4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e1, e2, e3, e4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k1, k2, k3, k4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q1, q2, q3, q4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l1, l2, l3, l4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r1, r2, r3, r4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 예시 결과 </a:t>
            </a:r>
          </a:p>
        </p:txBody>
      </p:sp>
    </p:spTree>
    <p:extLst>
      <p:ext uri="{BB962C8B-B14F-4D97-AF65-F5344CB8AC3E}">
        <p14:creationId xmlns:p14="http://schemas.microsoft.com/office/powerpoint/2010/main" val="1018721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 이름으로 검색 예시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C68C9A-FD55-4C3F-8C84-673E8C9053BE}"/>
              </a:ext>
            </a:extLst>
          </p:cNvPr>
          <p:cNvGrpSpPr/>
          <p:nvPr/>
        </p:nvGrpSpPr>
        <p:grpSpPr>
          <a:xfrm>
            <a:off x="4572000" y="3152774"/>
            <a:ext cx="7376795" cy="3483030"/>
            <a:chOff x="4500880" y="3160394"/>
            <a:chExt cx="7376795" cy="34830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2A079F0-AAD7-4B27-B5CD-79F5FE7C0866}"/>
                </a:ext>
              </a:extLst>
            </p:cNvPr>
            <p:cNvGrpSpPr/>
            <p:nvPr/>
          </p:nvGrpSpPr>
          <p:grpSpPr>
            <a:xfrm>
              <a:off x="5735956" y="3436298"/>
              <a:ext cx="6141719" cy="3207126"/>
              <a:chOff x="506658" y="3137691"/>
              <a:chExt cx="6821426" cy="357906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5D00212-02DC-452A-A18B-84DA89C8134E}"/>
                  </a:ext>
                </a:extLst>
              </p:cNvPr>
              <p:cNvGrpSpPr/>
              <p:nvPr/>
            </p:nvGrpSpPr>
            <p:grpSpPr>
              <a:xfrm>
                <a:off x="506658" y="3137691"/>
                <a:ext cx="6821426" cy="3579068"/>
                <a:chOff x="506658" y="3137691"/>
                <a:chExt cx="6821426" cy="3579068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91C7526-C91F-4368-9F82-37055A67E438}"/>
                    </a:ext>
                  </a:extLst>
                </p:cNvPr>
                <p:cNvSpPr/>
                <p:nvPr/>
              </p:nvSpPr>
              <p:spPr>
                <a:xfrm>
                  <a:off x="508686" y="3137691"/>
                  <a:ext cx="6817370" cy="3579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143664F-EF36-42E2-8055-846529EE8E54}"/>
                    </a:ext>
                  </a:extLst>
                </p:cNvPr>
                <p:cNvSpPr/>
                <p:nvPr/>
              </p:nvSpPr>
              <p:spPr>
                <a:xfrm>
                  <a:off x="510714" y="3137691"/>
                  <a:ext cx="6817370" cy="3505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FD88AC57-B770-4CCF-96B1-56CBA0E85C98}"/>
                    </a:ext>
                  </a:extLst>
                </p:cNvPr>
                <p:cNvSpPr/>
                <p:nvPr/>
              </p:nvSpPr>
              <p:spPr>
                <a:xfrm>
                  <a:off x="506658" y="3544991"/>
                  <a:ext cx="6752454" cy="309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브랜드 이름은 아래 표의 해당하는 숫자를 입력하여 검색 가능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F24AFC-ECD5-4BDF-902E-617A0EA549EF}"/>
                  </a:ext>
                </a:extLst>
              </p:cNvPr>
              <p:cNvSpPr/>
              <p:nvPr/>
            </p:nvSpPr>
            <p:spPr>
              <a:xfrm>
                <a:off x="508686" y="3150714"/>
                <a:ext cx="6817370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브랜드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69737A-9A66-42BE-A6D3-F1C666D0D8EA}"/>
                </a:ext>
              </a:extLst>
            </p:cNvPr>
            <p:cNvSpPr/>
            <p:nvPr/>
          </p:nvSpPr>
          <p:spPr>
            <a:xfrm>
              <a:off x="4500880" y="3160394"/>
              <a:ext cx="1163956" cy="209227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D9F47828-EBD0-4B5B-818A-FCA0599C345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664836" y="3265008"/>
              <a:ext cx="3157951" cy="152854"/>
            </a:xfrm>
            <a:prstGeom prst="bentConnector3">
              <a:avLst>
                <a:gd name="adj1" fmla="val 100190"/>
              </a:avLst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79ADE91-263D-4928-B9AA-593498B60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402858"/>
              </p:ext>
            </p:extLst>
          </p:nvPr>
        </p:nvGraphicFramePr>
        <p:xfrm>
          <a:off x="5901118" y="4118891"/>
          <a:ext cx="5944938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532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115384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347022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58417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338348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1214576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338348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153848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편한손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일신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R&amp;P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한신샵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믹서기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금강산업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쌍마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열쇠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오토스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대신인더스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K2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브러시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명신과학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인우연마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르까프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페인트붓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에이디캠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벡셀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스타라이트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마스크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1019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동일고무벨트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리밍엔젤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엔와이코리아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고무판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503713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화성고무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로즈바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코리아전기조명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안전화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526080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히포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가드맨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70793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청력보호구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파인웰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동서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7154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마스터열쇠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블루텍건전지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동원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59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6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80E48F-BE59-46F8-9C04-128D51920650}"/>
              </a:ext>
            </a:extLst>
          </p:cNvPr>
          <p:cNvCxnSpPr>
            <a:cxnSpLocks/>
          </p:cNvCxnSpPr>
          <p:nvPr/>
        </p:nvCxnSpPr>
        <p:spPr>
          <a:xfrm flipH="1">
            <a:off x="3883742" y="2787133"/>
            <a:ext cx="1563330" cy="0"/>
          </a:xfrm>
          <a:prstGeom prst="line">
            <a:avLst/>
          </a:prstGeom>
          <a:ln w="38100">
            <a:solidFill>
              <a:srgbClr val="536B91"/>
            </a:solidFill>
            <a:prstDash val="solid"/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84AF053-1BAC-4AB3-AAB7-97431F1DD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18" y="1892397"/>
            <a:ext cx="1789472" cy="178947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7E2554-6502-46B6-BA70-47505C13DA79}"/>
              </a:ext>
            </a:extLst>
          </p:cNvPr>
          <p:cNvGrpSpPr/>
          <p:nvPr/>
        </p:nvGrpSpPr>
        <p:grpSpPr>
          <a:xfrm>
            <a:off x="307951" y="2338925"/>
            <a:ext cx="1862315" cy="868162"/>
            <a:chOff x="794119" y="2272557"/>
            <a:chExt cx="1862315" cy="868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974A1C-2D3B-4B89-982C-D5B24B154B51}"/>
                </a:ext>
              </a:extLst>
            </p:cNvPr>
            <p:cNvSpPr/>
            <p:nvPr/>
          </p:nvSpPr>
          <p:spPr>
            <a:xfrm>
              <a:off x="1707945" y="2272557"/>
              <a:ext cx="9246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구민정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8720F-D115-4829-9567-052E36952C2A}"/>
                </a:ext>
              </a:extLst>
            </p:cNvPr>
            <p:cNvSpPr txBox="1"/>
            <p:nvPr/>
          </p:nvSpPr>
          <p:spPr>
            <a:xfrm>
              <a:off x="794119" y="2817554"/>
              <a:ext cx="18623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2016113067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4003B1-79AB-4466-885B-71535277388B}"/>
              </a:ext>
            </a:extLst>
          </p:cNvPr>
          <p:cNvGrpSpPr/>
          <p:nvPr/>
        </p:nvGrpSpPr>
        <p:grpSpPr>
          <a:xfrm>
            <a:off x="770271" y="4867061"/>
            <a:ext cx="1862316" cy="787191"/>
            <a:chOff x="770271" y="2351433"/>
            <a:chExt cx="1862316" cy="7871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0A3CB3-9131-4A1C-8362-16A6D6583E9F}"/>
                </a:ext>
              </a:extLst>
            </p:cNvPr>
            <p:cNvSpPr/>
            <p:nvPr/>
          </p:nvSpPr>
          <p:spPr>
            <a:xfrm>
              <a:off x="1707945" y="2351433"/>
              <a:ext cx="9246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차수진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A4BD4-344F-4A99-82DA-C58E4EE44F2C}"/>
                </a:ext>
              </a:extLst>
            </p:cNvPr>
            <p:cNvSpPr txBox="1"/>
            <p:nvPr/>
          </p:nvSpPr>
          <p:spPr>
            <a:xfrm>
              <a:off x="770271" y="2815459"/>
              <a:ext cx="18623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201611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5565137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5479583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10CEF1-E42C-4ABA-BFCE-3B9F93FEB746}"/>
              </a:ext>
            </a:extLst>
          </p:cNvPr>
          <p:cNvGrpSpPr/>
          <p:nvPr/>
        </p:nvGrpSpPr>
        <p:grpSpPr>
          <a:xfrm>
            <a:off x="2708786" y="4309572"/>
            <a:ext cx="2738285" cy="1789472"/>
            <a:chOff x="2708786" y="4309572"/>
            <a:chExt cx="2738285" cy="178947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6C45D7E-AA03-4E39-8BE4-729C7B0A8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9548" y="5204309"/>
              <a:ext cx="1317523" cy="0"/>
            </a:xfrm>
            <a:prstGeom prst="line">
              <a:avLst/>
            </a:prstGeom>
            <a:ln w="38100">
              <a:solidFill>
                <a:srgbClr val="536B91"/>
              </a:solidFill>
              <a:prstDash val="solid"/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547371-3BB2-4853-BEF1-AAD8FD7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8786" y="4309572"/>
              <a:ext cx="1789472" cy="1789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7575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 이름으로 검색 예시 결과 </a:t>
            </a:r>
          </a:p>
        </p:txBody>
      </p:sp>
    </p:spTree>
    <p:extLst>
      <p:ext uri="{BB962C8B-B14F-4D97-AF65-F5344CB8AC3E}">
        <p14:creationId xmlns:p14="http://schemas.microsoft.com/office/powerpoint/2010/main" val="3841160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554480"/>
            <a:ext cx="8158851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[2-2&amp;3]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상세정보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B50396-1A78-49E6-9C5C-94B5C9ED60EA}"/>
              </a:ext>
            </a:extLst>
          </p:cNvPr>
          <p:cNvGrpSpPr/>
          <p:nvPr/>
        </p:nvGrpSpPr>
        <p:grpSpPr>
          <a:xfrm>
            <a:off x="4206239" y="2462959"/>
            <a:ext cx="7447282" cy="3472703"/>
            <a:chOff x="312563" y="3165089"/>
            <a:chExt cx="9349296" cy="435962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24BD8CD-CB24-47CA-A02C-16D95E31804E}"/>
                </a:ext>
              </a:extLst>
            </p:cNvPr>
            <p:cNvGrpSpPr/>
            <p:nvPr/>
          </p:nvGrpSpPr>
          <p:grpSpPr>
            <a:xfrm>
              <a:off x="312563" y="4620961"/>
              <a:ext cx="9349296" cy="2903752"/>
              <a:chOff x="-5516945" y="4459744"/>
              <a:chExt cx="1038398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C661C89-F002-4926-9184-5DFAA461E760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0383986" cy="3240510"/>
                <a:chOff x="-5516945" y="4459744"/>
                <a:chExt cx="10383986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91BAC54-1695-4D54-9341-000AF163AC94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038398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74F03E5-5B1A-445D-A3D7-FEEFE96A5885}"/>
                    </a:ext>
                  </a:extLst>
                </p:cNvPr>
                <p:cNvSpPr/>
                <p:nvPr/>
              </p:nvSpPr>
              <p:spPr>
                <a:xfrm>
                  <a:off x="-5516944" y="4459745"/>
                  <a:ext cx="10383985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15A798B-C465-478E-AF1B-AEEE2E0E7C78}"/>
                    </a:ext>
                  </a:extLst>
                </p:cNvPr>
                <p:cNvSpPr/>
                <p:nvPr/>
              </p:nvSpPr>
              <p:spPr>
                <a:xfrm>
                  <a:off x="-5516945" y="5052254"/>
                  <a:ext cx="10383985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카테고리 번호는 아래의 표의 해당하는 숫자로 대응된다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1369FC-616F-4B9C-92B6-D76C06E107F3}"/>
                  </a:ext>
                </a:extLst>
              </p:cNvPr>
              <p:cNvSpPr/>
              <p:nvPr/>
            </p:nvSpPr>
            <p:spPr>
              <a:xfrm>
                <a:off x="-5516945" y="4502002"/>
                <a:ext cx="10383988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카테고리 번호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9BABDC-877F-4695-AA31-AFC396BD21DC}"/>
                </a:ext>
              </a:extLst>
            </p:cNvPr>
            <p:cNvSpPr/>
            <p:nvPr/>
          </p:nvSpPr>
          <p:spPr>
            <a:xfrm>
              <a:off x="2979798" y="3165089"/>
              <a:ext cx="739780" cy="61223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5D6419E-B9A1-4BD3-B065-5395244229E0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3719579" y="3471205"/>
              <a:ext cx="1267632" cy="1149757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F47EDD-0C1B-4063-A4F5-F43E4093B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28274"/>
              </p:ext>
            </p:extLst>
          </p:nvPr>
        </p:nvGraphicFramePr>
        <p:xfrm>
          <a:off x="4330809" y="4366948"/>
          <a:ext cx="7198139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297041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2EAE2E-9041-4F92-A9FE-B7CC94B11E24}"/>
              </a:ext>
            </a:extLst>
          </p:cNvPr>
          <p:cNvGrpSpPr/>
          <p:nvPr/>
        </p:nvGrpSpPr>
        <p:grpSpPr>
          <a:xfrm>
            <a:off x="418868" y="2892455"/>
            <a:ext cx="4873239" cy="492443"/>
            <a:chOff x="235427" y="3047625"/>
            <a:chExt cx="4873239" cy="49244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5439EA-300A-4407-85A0-240FA2269CE3}"/>
                </a:ext>
              </a:extLst>
            </p:cNvPr>
            <p:cNvSpPr/>
            <p:nvPr/>
          </p:nvSpPr>
          <p:spPr>
            <a:xfrm>
              <a:off x="235427" y="3047625"/>
              <a:ext cx="248834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장바구니에 추가할 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수량 입력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0B54A7-3D4F-47C5-A16B-F566D6F21B7D}"/>
                </a:ext>
              </a:extLst>
            </p:cNvPr>
            <p:cNvGrpSpPr/>
            <p:nvPr/>
          </p:nvGrpSpPr>
          <p:grpSpPr>
            <a:xfrm>
              <a:off x="2280497" y="3187023"/>
              <a:ext cx="2828169" cy="213648"/>
              <a:chOff x="-398298" y="2734811"/>
              <a:chExt cx="2828169" cy="21364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50C8D9F-F12B-4CFB-9EF1-872791E9D14E}"/>
                  </a:ext>
                </a:extLst>
              </p:cNvPr>
              <p:cNvSpPr/>
              <p:nvPr/>
            </p:nvSpPr>
            <p:spPr>
              <a:xfrm>
                <a:off x="1344003" y="2734811"/>
                <a:ext cx="1085868" cy="213648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9395E17-1AAD-4672-BF2F-2A3D4DDBD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98298" y="2770515"/>
                <a:ext cx="1742301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970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[2-2&amp;3]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상세정보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 추가 성공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4754881" y="2421793"/>
            <a:ext cx="6610221" cy="292388"/>
            <a:chOff x="4765766" y="3160933"/>
            <a:chExt cx="6610221" cy="2923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8887639" y="3160933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 화면으로 전환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4765766" y="3176863"/>
              <a:ext cx="4556759" cy="247990"/>
              <a:chOff x="2086971" y="2724651"/>
              <a:chExt cx="4556759" cy="24799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2086971" y="2724651"/>
                <a:ext cx="342900" cy="24799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7492" y="2852794"/>
                <a:ext cx="42062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314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[2-4]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 성공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8AF010-F66C-49AD-B736-962CFCE92A4C}"/>
              </a:ext>
            </a:extLst>
          </p:cNvPr>
          <p:cNvGrpSpPr/>
          <p:nvPr/>
        </p:nvGrpSpPr>
        <p:grpSpPr>
          <a:xfrm>
            <a:off x="4699000" y="2442072"/>
            <a:ext cx="6857147" cy="292388"/>
            <a:chOff x="4699000" y="2406512"/>
            <a:chExt cx="6857147" cy="2923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F7F042-A372-4FDA-B817-9434BFF0F7E6}"/>
                </a:ext>
              </a:extLst>
            </p:cNvPr>
            <p:cNvSpPr/>
            <p:nvPr/>
          </p:nvSpPr>
          <p:spPr>
            <a:xfrm>
              <a:off x="9067799" y="2406512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첫 화면으로 전환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D57EE69-487F-4E74-8F99-EA2BB925FDE0}"/>
                </a:ext>
              </a:extLst>
            </p:cNvPr>
            <p:cNvGrpSpPr/>
            <p:nvPr/>
          </p:nvGrpSpPr>
          <p:grpSpPr>
            <a:xfrm>
              <a:off x="4699000" y="2446020"/>
              <a:ext cx="4861560" cy="200660"/>
              <a:chOff x="2020205" y="1993808"/>
              <a:chExt cx="4861560" cy="20066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80BD62-E3FA-4B91-A7D6-F167463E38AC}"/>
                  </a:ext>
                </a:extLst>
              </p:cNvPr>
              <p:cNvSpPr/>
              <p:nvPr/>
            </p:nvSpPr>
            <p:spPr>
              <a:xfrm>
                <a:off x="2020205" y="1993808"/>
                <a:ext cx="381000" cy="20066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A2DF4B3-229C-4575-9405-6A5CBA8C395A}"/>
                  </a:ext>
                </a:extLst>
              </p:cNvPr>
              <p:cNvCxnSpPr>
                <a:cxnSpLocks/>
                <a:endCxn id="16" idx="3"/>
              </p:cNvCxnSpPr>
              <p:nvPr/>
            </p:nvCxnSpPr>
            <p:spPr>
              <a:xfrm flipH="1">
                <a:off x="2401205" y="2094138"/>
                <a:ext cx="448056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96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8"/>
          <a:stretch/>
        </p:blipFill>
        <p:spPr>
          <a:xfrm>
            <a:off x="821164" y="1554480"/>
            <a:ext cx="8170324" cy="409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A1A2F-1CDB-4B79-9ECD-2477E58DDEC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 화면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또는 회원가입 선택</a:t>
            </a:r>
          </a:p>
        </p:txBody>
      </p:sp>
    </p:spTree>
    <p:extLst>
      <p:ext uri="{BB962C8B-B14F-4D97-AF65-F5344CB8AC3E}">
        <p14:creationId xmlns:p14="http://schemas.microsoft.com/office/powerpoint/2010/main" val="12558650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38EEF8-C282-4BF2-99E7-CD8DEAFEA11E}"/>
              </a:ext>
            </a:extLst>
          </p:cNvPr>
          <p:cNvGrpSpPr/>
          <p:nvPr/>
        </p:nvGrpSpPr>
        <p:grpSpPr>
          <a:xfrm>
            <a:off x="1004609" y="2354380"/>
            <a:ext cx="3762775" cy="332657"/>
            <a:chOff x="-1602981" y="2189754"/>
            <a:chExt cx="3762775" cy="3326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82B18E-3B35-41DB-BCA2-58C563B5493B}"/>
                </a:ext>
              </a:extLst>
            </p:cNvPr>
            <p:cNvSpPr/>
            <p:nvPr/>
          </p:nvSpPr>
          <p:spPr>
            <a:xfrm>
              <a:off x="1017951" y="2282115"/>
              <a:ext cx="1141843" cy="24029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3B2092-6325-4334-A9F2-BFF6D6852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5605" y="2337780"/>
              <a:ext cx="399089" cy="1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D384E5-D827-43E9-AE29-B07F1EF04D70}"/>
                </a:ext>
              </a:extLst>
            </p:cNvPr>
            <p:cNvSpPr/>
            <p:nvPr/>
          </p:nvSpPr>
          <p:spPr>
            <a:xfrm>
              <a:off x="-1602981" y="2189754"/>
              <a:ext cx="273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아이디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VARCHAR(15)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A29C4-AFE4-4BCE-81BD-B23A96575A10}"/>
              </a:ext>
            </a:extLst>
          </p:cNvPr>
          <p:cNvGrpSpPr/>
          <p:nvPr/>
        </p:nvGrpSpPr>
        <p:grpSpPr>
          <a:xfrm>
            <a:off x="5182758" y="2359512"/>
            <a:ext cx="6423930" cy="327278"/>
            <a:chOff x="1042701" y="2186666"/>
            <a:chExt cx="6423930" cy="32727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5F7542-EF4A-4BB9-8F9B-8B0A797FEAA9}"/>
                </a:ext>
              </a:extLst>
            </p:cNvPr>
            <p:cNvSpPr/>
            <p:nvPr/>
          </p:nvSpPr>
          <p:spPr>
            <a:xfrm>
              <a:off x="1042701" y="2273648"/>
              <a:ext cx="1185984" cy="24029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E013357-4035-4F55-A330-016C9A902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3810" y="2342996"/>
              <a:ext cx="279400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22B5FB-329F-48D0-A8EF-DBC0865B3EA9}"/>
                </a:ext>
              </a:extLst>
            </p:cNvPr>
            <p:cNvSpPr/>
            <p:nvPr/>
          </p:nvSpPr>
          <p:spPr>
            <a:xfrm>
              <a:off x="5052934" y="2186666"/>
              <a:ext cx="24136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비밀번호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VARCHAR(15)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59E4F5-A4E9-4691-9732-64BC38520D20}"/>
              </a:ext>
            </a:extLst>
          </p:cNvPr>
          <p:cNvGrpSpPr/>
          <p:nvPr/>
        </p:nvGrpSpPr>
        <p:grpSpPr>
          <a:xfrm>
            <a:off x="1002441" y="2641966"/>
            <a:ext cx="3836148" cy="332657"/>
            <a:chOff x="-1676354" y="2189754"/>
            <a:chExt cx="3836148" cy="3326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75E15E-ADB0-4245-BC1E-0EB13BE3573F}"/>
                </a:ext>
              </a:extLst>
            </p:cNvPr>
            <p:cNvSpPr/>
            <p:nvPr/>
          </p:nvSpPr>
          <p:spPr>
            <a:xfrm>
              <a:off x="1017951" y="2282115"/>
              <a:ext cx="1141843" cy="240296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426638D-CBAE-4C81-8C07-B53D39B20724}"/>
                </a:ext>
              </a:extLst>
            </p:cNvPr>
            <p:cNvCxnSpPr>
              <a:cxnSpLocks/>
            </p:cNvCxnSpPr>
            <p:nvPr/>
          </p:nvCxnSpPr>
          <p:spPr>
            <a:xfrm>
              <a:off x="377672" y="2337781"/>
              <a:ext cx="637022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CED7CB2-E33B-48FC-A78C-03A37FA002AE}"/>
                </a:ext>
              </a:extLst>
            </p:cNvPr>
            <p:cNvSpPr/>
            <p:nvPr/>
          </p:nvSpPr>
          <p:spPr>
            <a:xfrm>
              <a:off x="-1676354" y="2189754"/>
              <a:ext cx="273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이름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: VARCHAR(15)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4FE531-6687-4733-8027-55CC8928FC79}"/>
              </a:ext>
            </a:extLst>
          </p:cNvPr>
          <p:cNvGrpSpPr/>
          <p:nvPr/>
        </p:nvGrpSpPr>
        <p:grpSpPr>
          <a:xfrm>
            <a:off x="5201860" y="2745407"/>
            <a:ext cx="3976007" cy="229212"/>
            <a:chOff x="1051168" y="2282124"/>
            <a:chExt cx="3976007" cy="2292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C39B8A-C699-44AC-AB55-648F139B26B3}"/>
                </a:ext>
              </a:extLst>
            </p:cNvPr>
            <p:cNvSpPr/>
            <p:nvPr/>
          </p:nvSpPr>
          <p:spPr>
            <a:xfrm>
              <a:off x="1051168" y="2282124"/>
              <a:ext cx="1166882" cy="2292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D1D3A5D-8A5A-41E4-BEDF-492AC1B5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876" y="2378793"/>
              <a:ext cx="2800299" cy="15003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2E558A-2C3C-4CD9-8790-F15660C49E54}"/>
              </a:ext>
            </a:extLst>
          </p:cNvPr>
          <p:cNvGrpSpPr/>
          <p:nvPr/>
        </p:nvGrpSpPr>
        <p:grpSpPr>
          <a:xfrm>
            <a:off x="7278841" y="2721044"/>
            <a:ext cx="4266089" cy="1790013"/>
            <a:chOff x="7340600" y="3366187"/>
            <a:chExt cx="4266089" cy="179001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4F14FF-EFCD-449C-9548-777D2297E90C}"/>
                </a:ext>
              </a:extLst>
            </p:cNvPr>
            <p:cNvSpPr/>
            <p:nvPr/>
          </p:nvSpPr>
          <p:spPr>
            <a:xfrm>
              <a:off x="7340601" y="3369733"/>
              <a:ext cx="4266088" cy="1786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7B8D2C-8ADF-4FCF-A259-A7F318A35381}"/>
                </a:ext>
              </a:extLst>
            </p:cNvPr>
            <p:cNvSpPr/>
            <p:nvPr/>
          </p:nvSpPr>
          <p:spPr>
            <a:xfrm>
              <a:off x="7340601" y="3366187"/>
              <a:ext cx="4266087" cy="366179"/>
            </a:xfrm>
            <a:prstGeom prst="rect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58901B-3782-48DB-86D2-2D7FC7B8A904}"/>
                </a:ext>
              </a:extLst>
            </p:cNvPr>
            <p:cNvSpPr/>
            <p:nvPr/>
          </p:nvSpPr>
          <p:spPr>
            <a:xfrm>
              <a:off x="9220883" y="3389366"/>
              <a:ext cx="23858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행정 도시 이름만 입력 </a:t>
              </a:r>
              <a:r>
                <a:rPr lang="en-US" altLang="ko-KR" sz="14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42D4FEC-26B0-410E-8E2B-BE47171D3098}"/>
                </a:ext>
              </a:extLst>
            </p:cNvPr>
            <p:cNvSpPr/>
            <p:nvPr/>
          </p:nvSpPr>
          <p:spPr>
            <a:xfrm>
              <a:off x="7340600" y="3801728"/>
              <a:ext cx="42660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 도시 별로 배송업체에게 할당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E88D90B-DE6C-4428-97B4-18A3026D8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3081"/>
              </p:ext>
            </p:extLst>
          </p:nvPr>
        </p:nvGraphicFramePr>
        <p:xfrm>
          <a:off x="7457753" y="3520109"/>
          <a:ext cx="3969755" cy="847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793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3437962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84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lotte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seoul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jeju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uleong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dok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84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cj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gwangju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daegu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daejun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busan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ulsan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injeon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 외 지역</a:t>
                      </a: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F81AFC-4788-4E43-AEA2-400741A3CA44}"/>
              </a:ext>
            </a:extLst>
          </p:cNvPr>
          <p:cNvSpPr/>
          <p:nvPr/>
        </p:nvSpPr>
        <p:spPr>
          <a:xfrm>
            <a:off x="7312709" y="2750244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VARCHAR(20)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2DF9CB-2717-402F-B21D-54DDC9E67EF5}"/>
              </a:ext>
            </a:extLst>
          </p:cNvPr>
          <p:cNvSpPr/>
          <p:nvPr/>
        </p:nvSpPr>
        <p:spPr>
          <a:xfrm>
            <a:off x="9743255" y="6408685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영어만 입력 가능 </a:t>
            </a:r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E5ACB61-EB8B-4FCC-9772-2DDD7483C727}"/>
              </a:ext>
            </a:extLst>
          </p:cNvPr>
          <p:cNvGrpSpPr/>
          <p:nvPr/>
        </p:nvGrpSpPr>
        <p:grpSpPr>
          <a:xfrm>
            <a:off x="1094898" y="2968178"/>
            <a:ext cx="4279828" cy="781465"/>
            <a:chOff x="1094898" y="2968178"/>
            <a:chExt cx="4279828" cy="78146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FAB8C9-E1FD-4191-83E3-A1C47E52E342}"/>
                </a:ext>
              </a:extLst>
            </p:cNvPr>
            <p:cNvGrpSpPr/>
            <p:nvPr/>
          </p:nvGrpSpPr>
          <p:grpSpPr>
            <a:xfrm>
              <a:off x="1094899" y="2968178"/>
              <a:ext cx="2052396" cy="781465"/>
              <a:chOff x="7340601" y="3366187"/>
              <a:chExt cx="4266088" cy="179001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C241FA-21A9-4E53-91C2-1CC0776A9A3A}"/>
                  </a:ext>
                </a:extLst>
              </p:cNvPr>
              <p:cNvSpPr/>
              <p:nvPr/>
            </p:nvSpPr>
            <p:spPr>
              <a:xfrm>
                <a:off x="7340601" y="3369733"/>
                <a:ext cx="4266088" cy="1786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37EA64F-F097-43BC-A531-89754AC3E657}"/>
                  </a:ext>
                </a:extLst>
              </p:cNvPr>
              <p:cNvSpPr/>
              <p:nvPr/>
            </p:nvSpPr>
            <p:spPr>
              <a:xfrm>
                <a:off x="7340601" y="3366187"/>
                <a:ext cx="4266088" cy="774617"/>
              </a:xfrm>
              <a:prstGeom prst="rect">
                <a:avLst/>
              </a:prstGeom>
              <a:solidFill>
                <a:srgbClr val="FF3F3F"/>
              </a:solidFill>
              <a:ln>
                <a:solidFill>
                  <a:srgbClr val="F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CAD2AD2-44CC-40D1-A6DD-B459ECCEF085}"/>
                </a:ext>
              </a:extLst>
            </p:cNvPr>
            <p:cNvGrpSpPr/>
            <p:nvPr/>
          </p:nvGrpSpPr>
          <p:grpSpPr>
            <a:xfrm>
              <a:off x="1101249" y="2986579"/>
              <a:ext cx="4273477" cy="307777"/>
              <a:chOff x="-2126383" y="2239052"/>
              <a:chExt cx="4273477" cy="30777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1C9C54C-5C88-42A6-A270-EEAEB9E7568D}"/>
                  </a:ext>
                </a:extLst>
              </p:cNvPr>
              <p:cNvSpPr/>
              <p:nvPr/>
            </p:nvSpPr>
            <p:spPr>
              <a:xfrm>
                <a:off x="1005251" y="2282115"/>
                <a:ext cx="1141843" cy="24029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28BF26A-66DB-46C7-9C1D-A4E2D34C8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1165" y="2337781"/>
                <a:ext cx="1185859" cy="0"/>
              </a:xfrm>
              <a:prstGeom prst="line">
                <a:avLst/>
              </a:prstGeom>
              <a:ln w="19050">
                <a:solidFill>
                  <a:srgbClr val="FF3F3F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6EB0894-78EA-4A3F-8FF5-A2FC407F5E09}"/>
                  </a:ext>
                </a:extLst>
              </p:cNvPr>
              <p:cNvSpPr/>
              <p:nvPr/>
            </p:nvSpPr>
            <p:spPr>
              <a:xfrm>
                <a:off x="-2126383" y="2239052"/>
                <a:ext cx="205239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전화번호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CHAR(11)</a:t>
                </a: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3D3FEE8-ADBE-49E2-B444-05E3499A4C8E}"/>
                </a:ext>
              </a:extLst>
            </p:cNvPr>
            <p:cNvSpPr/>
            <p:nvPr/>
          </p:nvSpPr>
          <p:spPr>
            <a:xfrm>
              <a:off x="1094898" y="3381609"/>
              <a:ext cx="2052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숫자 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자리 입력 </a:t>
              </a:r>
              <a:r>
                <a:rPr lang="en-US" altLang="ko-KR" sz="12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85EED89-F673-489D-924C-8288425C758F}"/>
              </a:ext>
            </a:extLst>
          </p:cNvPr>
          <p:cNvGrpSpPr/>
          <p:nvPr/>
        </p:nvGrpSpPr>
        <p:grpSpPr>
          <a:xfrm>
            <a:off x="1069749" y="3319974"/>
            <a:ext cx="3844615" cy="849131"/>
            <a:chOff x="1069749" y="3319974"/>
            <a:chExt cx="3844615" cy="84913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D413401-B86F-44AB-A388-67A272E824A5}"/>
                </a:ext>
              </a:extLst>
            </p:cNvPr>
            <p:cNvGrpSpPr/>
            <p:nvPr/>
          </p:nvGrpSpPr>
          <p:grpSpPr>
            <a:xfrm>
              <a:off x="1069749" y="3319974"/>
              <a:ext cx="3844615" cy="849131"/>
              <a:chOff x="-1684821" y="2282115"/>
              <a:chExt cx="3844615" cy="84913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80738F6-DB66-4021-82E9-7A7FEA732A9D}"/>
                  </a:ext>
                </a:extLst>
              </p:cNvPr>
              <p:cNvSpPr/>
              <p:nvPr/>
            </p:nvSpPr>
            <p:spPr>
              <a:xfrm>
                <a:off x="1017951" y="2282115"/>
                <a:ext cx="1141843" cy="24029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C1FDF48-5D03-406B-B5FA-7D6317A7C450}"/>
                  </a:ext>
                </a:extLst>
              </p:cNvPr>
              <p:cNvSpPr/>
              <p:nvPr/>
            </p:nvSpPr>
            <p:spPr>
              <a:xfrm>
                <a:off x="-1684821" y="2823469"/>
                <a:ext cx="27347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직업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: VARCHAR(15)</a:t>
                </a:r>
              </a:p>
            </p:txBody>
          </p:sp>
        </p:grp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A459357C-CF10-4C9F-8B6B-DEE1BF66FAE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47298" y="3560270"/>
              <a:ext cx="764303" cy="454946"/>
            </a:xfrm>
            <a:prstGeom prst="bentConnector3">
              <a:avLst>
                <a:gd name="adj1" fmla="val 21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21C1E72-C6DF-4F44-AA1D-71974A069423}"/>
              </a:ext>
            </a:extLst>
          </p:cNvPr>
          <p:cNvGrpSpPr/>
          <p:nvPr/>
        </p:nvGrpSpPr>
        <p:grpSpPr>
          <a:xfrm>
            <a:off x="5075719" y="3328242"/>
            <a:ext cx="6535136" cy="1574393"/>
            <a:chOff x="5075719" y="3328242"/>
            <a:chExt cx="6535136" cy="157439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D3FE705-07B3-4025-9200-828799F37A68}"/>
                </a:ext>
              </a:extLst>
            </p:cNvPr>
            <p:cNvSpPr/>
            <p:nvPr/>
          </p:nvSpPr>
          <p:spPr>
            <a:xfrm>
              <a:off x="5075719" y="3328242"/>
              <a:ext cx="1141843" cy="240296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3E3D82C1-798F-4F5F-89AB-07D0104F56AE}"/>
                </a:ext>
              </a:extLst>
            </p:cNvPr>
            <p:cNvCxnSpPr>
              <a:cxnSpLocks/>
            </p:cNvCxnSpPr>
            <p:nvPr/>
          </p:nvCxnSpPr>
          <p:spPr>
            <a:xfrm>
              <a:off x="6080879" y="3563448"/>
              <a:ext cx="3096988" cy="1162453"/>
            </a:xfrm>
            <a:prstGeom prst="bentConnector3">
              <a:avLst>
                <a:gd name="adj1" fmla="val 244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80F3FD-DFF4-44F7-A367-379A5C714048}"/>
                </a:ext>
              </a:extLst>
            </p:cNvPr>
            <p:cNvSpPr/>
            <p:nvPr/>
          </p:nvSpPr>
          <p:spPr>
            <a:xfrm>
              <a:off x="9197158" y="4594858"/>
              <a:ext cx="24136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나이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INT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FE76605-2089-4BD0-94A5-57BFD828C7E3}"/>
              </a:ext>
            </a:extLst>
          </p:cNvPr>
          <p:cNvSpPr/>
          <p:nvPr/>
        </p:nvSpPr>
        <p:spPr>
          <a:xfrm>
            <a:off x="402850" y="6495700"/>
            <a:ext cx="225706" cy="209900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D05FED-16BF-4505-957B-6310B04F5AF2}"/>
              </a:ext>
            </a:extLst>
          </p:cNvPr>
          <p:cNvSpPr/>
          <p:nvPr/>
        </p:nvSpPr>
        <p:spPr>
          <a:xfrm>
            <a:off x="675514" y="6450639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NULL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 허용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10A7AB-6F0C-4013-A97E-F216A1C716C6}"/>
              </a:ext>
            </a:extLst>
          </p:cNvPr>
          <p:cNvSpPr/>
          <p:nvPr/>
        </p:nvSpPr>
        <p:spPr>
          <a:xfrm>
            <a:off x="2324970" y="6495700"/>
            <a:ext cx="225706" cy="2099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5380DDA-6A18-4F77-B4E2-B44230E520F9}"/>
              </a:ext>
            </a:extLst>
          </p:cNvPr>
          <p:cNvSpPr/>
          <p:nvPr/>
        </p:nvSpPr>
        <p:spPr>
          <a:xfrm>
            <a:off x="2597634" y="6450639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NULL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 허용하지 않음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A8DC614-3268-4384-BA3F-1CCE93128061}"/>
              </a:ext>
            </a:extLst>
          </p:cNvPr>
          <p:cNvGrpSpPr/>
          <p:nvPr/>
        </p:nvGrpSpPr>
        <p:grpSpPr>
          <a:xfrm>
            <a:off x="1101249" y="3645290"/>
            <a:ext cx="3604509" cy="2204542"/>
            <a:chOff x="1101249" y="3645290"/>
            <a:chExt cx="3604509" cy="220454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64DF91D-4788-4F13-9253-77D23F299A1B}"/>
                </a:ext>
              </a:extLst>
            </p:cNvPr>
            <p:cNvGrpSpPr/>
            <p:nvPr/>
          </p:nvGrpSpPr>
          <p:grpSpPr>
            <a:xfrm>
              <a:off x="1101249" y="3645290"/>
              <a:ext cx="3604509" cy="2204542"/>
              <a:chOff x="1094898" y="2360035"/>
              <a:chExt cx="3604509" cy="220454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9249197A-7CF0-43D8-BF13-A1F85DE796EA}"/>
                  </a:ext>
                </a:extLst>
              </p:cNvPr>
              <p:cNvGrpSpPr/>
              <p:nvPr/>
            </p:nvGrpSpPr>
            <p:grpSpPr>
              <a:xfrm>
                <a:off x="1094898" y="2969725"/>
                <a:ext cx="2479160" cy="1594852"/>
                <a:chOff x="7340599" y="3369731"/>
                <a:chExt cx="5153155" cy="365314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E6081B8-45A0-46EB-AE0B-AA28159CE9C3}"/>
                    </a:ext>
                  </a:extLst>
                </p:cNvPr>
                <p:cNvSpPr/>
                <p:nvPr/>
              </p:nvSpPr>
              <p:spPr>
                <a:xfrm>
                  <a:off x="7340601" y="3369731"/>
                  <a:ext cx="5153153" cy="3653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800ABE09-1D55-43F6-B347-93C00808D55F}"/>
                    </a:ext>
                  </a:extLst>
                </p:cNvPr>
                <p:cNvSpPr/>
                <p:nvPr/>
              </p:nvSpPr>
              <p:spPr>
                <a:xfrm>
                  <a:off x="7340599" y="3388005"/>
                  <a:ext cx="5153153" cy="77461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B1D18759-5430-4FBF-ADE1-4F4138CD07D6}"/>
                  </a:ext>
                </a:extLst>
              </p:cNvPr>
              <p:cNvGrpSpPr/>
              <p:nvPr/>
            </p:nvGrpSpPr>
            <p:grpSpPr>
              <a:xfrm>
                <a:off x="1101249" y="2360035"/>
                <a:ext cx="3598158" cy="934321"/>
                <a:chOff x="-2126383" y="1612508"/>
                <a:chExt cx="3598158" cy="934321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05958857-EF7D-4C21-A69A-FE5C3C4DD2B3}"/>
                    </a:ext>
                  </a:extLst>
                </p:cNvPr>
                <p:cNvSpPr/>
                <p:nvPr/>
              </p:nvSpPr>
              <p:spPr>
                <a:xfrm>
                  <a:off x="1167977" y="1612508"/>
                  <a:ext cx="303798" cy="159170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6819DAF5-9BE1-4B97-BA55-34B7637EEAC2}"/>
                    </a:ext>
                  </a:extLst>
                </p:cNvPr>
                <p:cNvSpPr/>
                <p:nvPr/>
              </p:nvSpPr>
              <p:spPr>
                <a:xfrm>
                  <a:off x="-2126383" y="2239052"/>
                  <a:ext cx="2479158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타입 </a:t>
                  </a:r>
                  <a:r>
                    <a:rPr lang="en-US" altLang="ko-KR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: CHAR(1)</a:t>
                  </a:r>
                </a:p>
              </p:txBody>
            </p:sp>
          </p:grpSp>
        </p:grp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E455A185-04B7-473E-9B79-A6134C319F35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rot="10800000" flipV="1">
              <a:off x="3580409" y="3823711"/>
              <a:ext cx="885867" cy="6083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7CED400D-517B-4C1E-BCDF-A70F22A46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181031"/>
              </p:ext>
            </p:extLst>
          </p:nvPr>
        </p:nvGraphicFramePr>
        <p:xfrm>
          <a:off x="1192204" y="4658373"/>
          <a:ext cx="2325575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48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209252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도매상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소매상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관리자로 가입 불가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D21C840-1AC1-4F57-92B4-A14BA9EC5BE0}"/>
              </a:ext>
            </a:extLst>
          </p:cNvPr>
          <p:cNvGrpSpPr/>
          <p:nvPr/>
        </p:nvGrpSpPr>
        <p:grpSpPr>
          <a:xfrm>
            <a:off x="3797573" y="3914294"/>
            <a:ext cx="1704067" cy="1935538"/>
            <a:chOff x="3797573" y="3914294"/>
            <a:chExt cx="1704067" cy="193553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43D694-41D2-40FC-8966-310F2558B32F}"/>
                </a:ext>
              </a:extLst>
            </p:cNvPr>
            <p:cNvSpPr/>
            <p:nvPr/>
          </p:nvSpPr>
          <p:spPr>
            <a:xfrm>
              <a:off x="4560687" y="3914294"/>
              <a:ext cx="303798" cy="15917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940F6716-740E-4BD9-9B56-AF741FEE6A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64139" y="4384095"/>
              <a:ext cx="911865" cy="317978"/>
            </a:xfrm>
            <a:prstGeom prst="bentConnector3">
              <a:avLst>
                <a:gd name="adj1" fmla="val -139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F091E34-8B5C-4E5C-BC17-80A4CF0FC16A}"/>
                </a:ext>
              </a:extLst>
            </p:cNvPr>
            <p:cNvGrpSpPr/>
            <p:nvPr/>
          </p:nvGrpSpPr>
          <p:grpSpPr>
            <a:xfrm>
              <a:off x="3797573" y="4826353"/>
              <a:ext cx="1704067" cy="1023479"/>
              <a:chOff x="1094898" y="2969725"/>
              <a:chExt cx="2479160" cy="1594852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54C74B0-A329-4EDE-A228-1AF7924B6109}"/>
                  </a:ext>
                </a:extLst>
              </p:cNvPr>
              <p:cNvGrpSpPr/>
              <p:nvPr/>
            </p:nvGrpSpPr>
            <p:grpSpPr>
              <a:xfrm>
                <a:off x="1094898" y="2969725"/>
                <a:ext cx="2479160" cy="1594852"/>
                <a:chOff x="7340599" y="3369731"/>
                <a:chExt cx="5153155" cy="3653145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828EA349-2249-42BE-81DC-EFC524D924CA}"/>
                    </a:ext>
                  </a:extLst>
                </p:cNvPr>
                <p:cNvSpPr/>
                <p:nvPr/>
              </p:nvSpPr>
              <p:spPr>
                <a:xfrm>
                  <a:off x="7340601" y="3369731"/>
                  <a:ext cx="5153153" cy="3653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4E100D4-BC52-4FAC-92C9-22D6A0FDE52C}"/>
                    </a:ext>
                  </a:extLst>
                </p:cNvPr>
                <p:cNvSpPr/>
                <p:nvPr/>
              </p:nvSpPr>
              <p:spPr>
                <a:xfrm>
                  <a:off x="7340599" y="3388006"/>
                  <a:ext cx="5153153" cy="11433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7DD0B58-3206-4B3C-A34F-51ECA6C0128C}"/>
                  </a:ext>
                </a:extLst>
              </p:cNvPr>
              <p:cNvSpPr/>
              <p:nvPr/>
            </p:nvSpPr>
            <p:spPr>
              <a:xfrm>
                <a:off x="1101248" y="2974705"/>
                <a:ext cx="2472808" cy="4795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성별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CHAR(1)</a:t>
                </a:r>
              </a:p>
            </p:txBody>
          </p:sp>
        </p:grpSp>
      </p:grp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6EAA73C8-3496-4D78-A0C8-E65C9948B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178578"/>
              </p:ext>
            </p:extLst>
          </p:nvPr>
        </p:nvGraphicFramePr>
        <p:xfrm>
          <a:off x="3887551" y="5223426"/>
          <a:ext cx="148717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31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1138144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여성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남성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6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작성 예시</a:t>
            </a:r>
          </a:p>
        </p:txBody>
      </p:sp>
    </p:spTree>
    <p:extLst>
      <p:ext uri="{BB962C8B-B14F-4D97-AF65-F5344CB8AC3E}">
        <p14:creationId xmlns:p14="http://schemas.microsoft.com/office/powerpoint/2010/main" val="364159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실패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 존재하는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ID)</a:t>
            </a:r>
            <a:endParaRPr lang="ko-KR" altLang="en-US" sz="28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76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성공 시 상품 추천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4F527-483D-4A4F-AE23-0C2F01512178}"/>
              </a:ext>
            </a:extLst>
          </p:cNvPr>
          <p:cNvGrpSpPr/>
          <p:nvPr/>
        </p:nvGrpSpPr>
        <p:grpSpPr>
          <a:xfrm>
            <a:off x="3750086" y="2448599"/>
            <a:ext cx="7795552" cy="1475789"/>
            <a:chOff x="3750086" y="2448599"/>
            <a:chExt cx="7795552" cy="14757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D0C6B-87A7-44B3-8148-9C8348BB03E9}"/>
                </a:ext>
              </a:extLst>
            </p:cNvPr>
            <p:cNvSpPr/>
            <p:nvPr/>
          </p:nvSpPr>
          <p:spPr>
            <a:xfrm>
              <a:off x="9057290" y="2448599"/>
              <a:ext cx="2488348" cy="1475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[</a:t>
              </a: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추가과제 </a:t>
              </a:r>
              <a:r>
                <a: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3] </a:t>
              </a: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추천 서비스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7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회원가입에 성공하면 판매량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상품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상품명을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출력하며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시 입력한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 로그인 상태로 처리한다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BD34DE-9E1E-48CC-994E-BA23BB4ED095}"/>
                </a:ext>
              </a:extLst>
            </p:cNvPr>
            <p:cNvGrpSpPr/>
            <p:nvPr/>
          </p:nvGrpSpPr>
          <p:grpSpPr>
            <a:xfrm>
              <a:off x="3750086" y="2463800"/>
              <a:ext cx="5307204" cy="1377949"/>
              <a:chOff x="1071291" y="2011588"/>
              <a:chExt cx="5307204" cy="137794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A469B9-0AD7-4B54-8A0D-6C9DCD2491E3}"/>
                  </a:ext>
                </a:extLst>
              </p:cNvPr>
              <p:cNvSpPr/>
              <p:nvPr/>
            </p:nvSpPr>
            <p:spPr>
              <a:xfrm>
                <a:off x="1071291" y="2011588"/>
                <a:ext cx="2314164" cy="137794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8447EC-7A2F-488D-94EF-C06DF696C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5455" y="2158711"/>
                <a:ext cx="299304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690F3A-3822-4421-AC74-C0E359816785}"/>
              </a:ext>
            </a:extLst>
          </p:cNvPr>
          <p:cNvGrpSpPr/>
          <p:nvPr/>
        </p:nvGrpSpPr>
        <p:grpSpPr>
          <a:xfrm>
            <a:off x="4730750" y="3901991"/>
            <a:ext cx="6369719" cy="642989"/>
            <a:chOff x="4730750" y="3901991"/>
            <a:chExt cx="6369719" cy="6429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0036AF-F4B3-4444-A59C-3CDD5C9D6478}"/>
                </a:ext>
              </a:extLst>
            </p:cNvPr>
            <p:cNvSpPr/>
            <p:nvPr/>
          </p:nvSpPr>
          <p:spPr>
            <a:xfrm>
              <a:off x="4730750" y="3901991"/>
              <a:ext cx="368300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67A75C46-B9EB-4473-BC16-38D7CDCF66A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099050" y="4007028"/>
              <a:ext cx="4403409" cy="391758"/>
            </a:xfrm>
            <a:prstGeom prst="bentConnector3">
              <a:avLst>
                <a:gd name="adj1" fmla="val 8619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18AD1B-0904-4436-B72A-952934017875}"/>
                </a:ext>
              </a:extLst>
            </p:cNvPr>
            <p:cNvSpPr/>
            <p:nvPr/>
          </p:nvSpPr>
          <p:spPr>
            <a:xfrm>
              <a:off x="9502459" y="4252592"/>
              <a:ext cx="159801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3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메인화면으로</a:t>
              </a: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전환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9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CD0CA0-56AC-4EC6-B07A-275DDED652FD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슬라이드 번호 개체 틀 7">
            <a:extLst>
              <a:ext uri="{FF2B5EF4-FFF2-40B4-BE49-F238E27FC236}">
                <a16:creationId xmlns:a16="http://schemas.microsoft.com/office/drawing/2014/main" id="{A530AFEB-4D2E-4E3C-952C-6D4E55AC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8272FF-353B-434E-8863-674DD267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28400B-F5E6-497D-82C6-E10CF969F3BB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47887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797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7171"/>
          </a:solidFill>
          <a:prstDash val="solid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1118</Words>
  <Application>Microsoft Office PowerPoint</Application>
  <PresentationFormat>와이드스크린</PresentationFormat>
  <Paragraphs>398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HY견고딕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 구</dc:creator>
  <cp:lastModifiedBy>민정 구</cp:lastModifiedBy>
  <cp:revision>327</cp:revision>
  <dcterms:created xsi:type="dcterms:W3CDTF">2018-10-12T20:46:07Z</dcterms:created>
  <dcterms:modified xsi:type="dcterms:W3CDTF">2018-11-30T23:32:26Z</dcterms:modified>
</cp:coreProperties>
</file>